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5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1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5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5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7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2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5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4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4B5A5-6C1D-45DB-B61A-8B505F020290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64F1-929D-4180-A493-FA13C65CB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0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 your customer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Market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9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Research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your potential (and current</a:t>
            </a:r>
            <a:r>
              <a:rPr lang="en-US" dirty="0"/>
              <a:t>)</a:t>
            </a:r>
            <a:r>
              <a:rPr lang="en-US" dirty="0" smtClean="0"/>
              <a:t> customers</a:t>
            </a:r>
          </a:p>
          <a:p>
            <a:r>
              <a:rPr lang="en-US" dirty="0" smtClean="0"/>
              <a:t>Where can you find them?</a:t>
            </a:r>
          </a:p>
          <a:p>
            <a:r>
              <a:rPr lang="en-US" dirty="0" smtClean="0"/>
              <a:t>What do your customers want and need?</a:t>
            </a:r>
          </a:p>
          <a:p>
            <a:r>
              <a:rPr lang="en-US" dirty="0" smtClean="0"/>
              <a:t>How do they behave?</a:t>
            </a:r>
          </a:p>
          <a:p>
            <a:r>
              <a:rPr lang="en-US" dirty="0" smtClean="0"/>
              <a:t>What is the size of your </a:t>
            </a:r>
            <a:r>
              <a:rPr lang="en-US" dirty="0" err="1" smtClean="0"/>
              <a:t>potention</a:t>
            </a:r>
            <a:r>
              <a:rPr lang="en-US" dirty="0" smtClean="0"/>
              <a:t> (including current) market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6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looking at it backwards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50 years old, never been married, no children, super athletic and you eat really, really healthy</a:t>
            </a:r>
          </a:p>
          <a:p>
            <a:r>
              <a:rPr lang="en-US" dirty="0" smtClean="0"/>
              <a:t>You are 21, living at home with Mom and Dad, you go to school full time, you pay for all your tuition and books, you work 20hrs a week and you have three cats</a:t>
            </a:r>
          </a:p>
          <a:p>
            <a:r>
              <a:rPr lang="en-US" dirty="0" smtClean="0"/>
              <a:t>You are 47, have three kids (3, 7, 10), live in the country, work Monday to Friday and you take night courses</a:t>
            </a:r>
          </a:p>
          <a:p>
            <a:r>
              <a:rPr lang="en-US" dirty="0" smtClean="0"/>
              <a:t>You are 65, retired, have 8 grand children (age 4-13), single, living in a condo in the city </a:t>
            </a:r>
            <a:r>
              <a:rPr lang="en-US" dirty="0" err="1" smtClean="0"/>
              <a:t>centre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7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Marketing?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/>
          </a:bodyPr>
          <a:lstStyle/>
          <a:p>
            <a:r>
              <a:rPr lang="en-CA" sz="4000" i="1" dirty="0" smtClean="0"/>
              <a:t>“</a:t>
            </a:r>
            <a:r>
              <a:rPr lang="en-CA" sz="4000" i="1" dirty="0"/>
              <a:t>Putting the right product in the right place, at the right price, at the right time.”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8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Marketing?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Have a </a:t>
            </a:r>
            <a:r>
              <a:rPr lang="en-CA" b="1" dirty="0" smtClean="0"/>
              <a:t>product or service </a:t>
            </a:r>
            <a:r>
              <a:rPr lang="en-CA" dirty="0" smtClean="0"/>
              <a:t>that a particular group of people want.</a:t>
            </a:r>
            <a:endParaRPr lang="en-US" dirty="0" smtClean="0"/>
          </a:p>
          <a:p>
            <a:r>
              <a:rPr lang="en-CA" dirty="0" smtClean="0"/>
              <a:t>Sell it in a </a:t>
            </a:r>
            <a:r>
              <a:rPr lang="en-CA" b="1" dirty="0" smtClean="0"/>
              <a:t>place </a:t>
            </a:r>
            <a:r>
              <a:rPr lang="en-CA" dirty="0" smtClean="0"/>
              <a:t>where those people can buy it.</a:t>
            </a:r>
            <a:endParaRPr lang="en-US" dirty="0" smtClean="0"/>
          </a:p>
          <a:p>
            <a:r>
              <a:rPr lang="en-CA" b="1" dirty="0" smtClean="0"/>
              <a:t>Price </a:t>
            </a:r>
            <a:r>
              <a:rPr lang="en-CA" dirty="0" smtClean="0"/>
              <a:t>it at a level which matches the value they feel they get out of it.</a:t>
            </a:r>
            <a:endParaRPr lang="en-US" dirty="0" smtClean="0"/>
          </a:p>
          <a:p>
            <a:r>
              <a:rPr lang="en-CA" b="1" dirty="0" smtClean="0"/>
              <a:t>Promote </a:t>
            </a:r>
            <a:r>
              <a:rPr lang="en-CA" dirty="0" smtClean="0"/>
              <a:t>your product or service at a time when they want to buy.</a:t>
            </a:r>
            <a:endParaRPr lang="en-US" dirty="0" smtClean="0"/>
          </a:p>
          <a:p>
            <a:r>
              <a:rPr lang="en-CA" dirty="0" smtClean="0"/>
              <a:t>Research, Development, Sales, Distribution, Advertising, Promotion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9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</a:t>
            </a:r>
            <a:r>
              <a:rPr lang="en-US" dirty="0" smtClean="0"/>
              <a:t>arket Survey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market survey for the object you have been given.  What type of questions will you ask?   How will you figure out the following things:</a:t>
            </a:r>
          </a:p>
          <a:p>
            <a:r>
              <a:rPr lang="en-US" dirty="0" smtClean="0"/>
              <a:t>Will the person completing the survey like your product and want to buy it?</a:t>
            </a:r>
          </a:p>
          <a:p>
            <a:r>
              <a:rPr lang="en-US" dirty="0" smtClean="0"/>
              <a:t>Should you make changes to the product in light of the responses you get?</a:t>
            </a:r>
          </a:p>
          <a:p>
            <a:pPr algn="ctr"/>
            <a:r>
              <a:rPr lang="en-US" sz="3600" i="1" dirty="0" smtClean="0"/>
              <a:t>Produce 10 questions for your market survey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8080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331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Know your customer</vt:lpstr>
      <vt:lpstr>Market Research </vt:lpstr>
      <vt:lpstr>Here’s looking at it backwards  </vt:lpstr>
      <vt:lpstr>What is Marketing? </vt:lpstr>
      <vt:lpstr>What is Marketing?</vt:lpstr>
      <vt:lpstr>The Market Survey </vt:lpstr>
    </vt:vector>
  </TitlesOfParts>
  <Company>Red River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customer</dc:title>
  <dc:creator>Shannon Derksen</dc:creator>
  <cp:lastModifiedBy>Shannon Derksen</cp:lastModifiedBy>
  <cp:revision>4</cp:revision>
  <dcterms:created xsi:type="dcterms:W3CDTF">2016-09-19T21:02:49Z</dcterms:created>
  <dcterms:modified xsi:type="dcterms:W3CDTF">2016-09-19T21:21:56Z</dcterms:modified>
</cp:coreProperties>
</file>