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82C-9446-48DA-A982-C08FDB68E8C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9E8E-437F-4BB5-BB84-064DC5454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0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82C-9446-48DA-A982-C08FDB68E8C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9E8E-437F-4BB5-BB84-064DC5454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6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82C-9446-48DA-A982-C08FDB68E8C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9E8E-437F-4BB5-BB84-064DC545486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9844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82C-9446-48DA-A982-C08FDB68E8C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9E8E-437F-4BB5-BB84-064DC5454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09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82C-9446-48DA-A982-C08FDB68E8C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9E8E-437F-4BB5-BB84-064DC545486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3907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82C-9446-48DA-A982-C08FDB68E8C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9E8E-437F-4BB5-BB84-064DC5454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81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82C-9446-48DA-A982-C08FDB68E8C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9E8E-437F-4BB5-BB84-064DC5454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82C-9446-48DA-A982-C08FDB68E8C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9E8E-437F-4BB5-BB84-064DC5454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8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82C-9446-48DA-A982-C08FDB68E8C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9E8E-437F-4BB5-BB84-064DC5454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82C-9446-48DA-A982-C08FDB68E8C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9E8E-437F-4BB5-BB84-064DC5454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1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82C-9446-48DA-A982-C08FDB68E8C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9E8E-437F-4BB5-BB84-064DC5454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1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82C-9446-48DA-A982-C08FDB68E8C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9E8E-437F-4BB5-BB84-064DC5454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9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82C-9446-48DA-A982-C08FDB68E8C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9E8E-437F-4BB5-BB84-064DC5454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4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82C-9446-48DA-A982-C08FDB68E8C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9E8E-437F-4BB5-BB84-064DC5454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9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82C-9446-48DA-A982-C08FDB68E8C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9E8E-437F-4BB5-BB84-064DC5454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3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382C-9446-48DA-A982-C08FDB68E8C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9E8E-437F-4BB5-BB84-064DC5454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4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1382C-9446-48DA-A982-C08FDB68E8C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379E8E-437F-4BB5-BB84-064DC5454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2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hsisfun.com/money/net-present-valu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finance your startup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1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your costs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costs vs. Fixed Costs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Activity: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Find one really great definition of Fixed costs and one really great definition of variable costs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7945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Equipment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Equipment that is not used up after a year</a:t>
            </a:r>
          </a:p>
          <a:p>
            <a:r>
              <a:rPr lang="en-US" dirty="0" smtClean="0"/>
              <a:t>Continues to operate after one year in business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2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have you borrowed, what are the terms and how will you pay it back?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53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money will you make in the first six months, based on a month by month estimate?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873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buying anything for resale, you generally must have this on hand, and so you must pay for it in advance unless you set up </a:t>
            </a:r>
            <a:r>
              <a:rPr lang="en-US" dirty="0" err="1" smtClean="0"/>
              <a:t>favourable</a:t>
            </a:r>
            <a:r>
              <a:rPr lang="en-US" dirty="0" smtClean="0"/>
              <a:t> credit terms.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44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flow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Cash Flow Equation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sz="2800" dirty="0" smtClean="0"/>
              <a:t>Cash Flow = Cash on Hand + Cash Receipts – Cash Disbursements</a:t>
            </a:r>
          </a:p>
          <a:p>
            <a:pPr marL="457200" lvl="1" indent="0">
              <a:buNone/>
            </a:pPr>
            <a:r>
              <a:rPr lang="en-US" sz="2800" dirty="0" smtClean="0"/>
              <a:t>What you got + What you get – What goes out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lvl="1"/>
            <a:r>
              <a:rPr lang="en-US" dirty="0" smtClean="0"/>
              <a:t>Example on Page 417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107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comes in (sales)</a:t>
            </a:r>
          </a:p>
          <a:p>
            <a:pPr lvl="1"/>
            <a:r>
              <a:rPr lang="en-US" dirty="0" smtClean="0"/>
              <a:t>Actually what you received</a:t>
            </a:r>
          </a:p>
          <a:p>
            <a:pPr lvl="1"/>
            <a:r>
              <a:rPr lang="en-US" dirty="0" smtClean="0"/>
              <a:t>Does not include receivables</a:t>
            </a:r>
          </a:p>
          <a:p>
            <a:r>
              <a:rPr lang="en-US" dirty="0" smtClean="0"/>
              <a:t>What went out</a:t>
            </a:r>
          </a:p>
          <a:p>
            <a:pPr lvl="1"/>
            <a:r>
              <a:rPr lang="en-US" dirty="0" smtClean="0"/>
              <a:t>Variable costs</a:t>
            </a:r>
          </a:p>
          <a:p>
            <a:pPr lvl="2"/>
            <a:r>
              <a:rPr lang="en-US" dirty="0" smtClean="0"/>
              <a:t>COGS (Cost of getting the item/service ready for sale)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ixed costs</a:t>
            </a:r>
          </a:p>
          <a:p>
            <a:pPr lvl="2"/>
            <a:r>
              <a:rPr lang="en-US" dirty="0" smtClean="0"/>
              <a:t>Rent, salary, utilities</a:t>
            </a:r>
          </a:p>
          <a:p>
            <a:pPr lvl="1"/>
            <a:r>
              <a:rPr lang="en-US" dirty="0" smtClean="0"/>
              <a:t>Capital costs (large purchases)</a:t>
            </a:r>
          </a:p>
          <a:p>
            <a:r>
              <a:rPr lang="en-US" dirty="0" smtClean="0"/>
              <a:t>Financing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645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Present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estimate of the value of an investment</a:t>
            </a:r>
          </a:p>
          <a:p>
            <a:r>
              <a:rPr lang="en-US" dirty="0" smtClean="0"/>
              <a:t>A dollar today is worth more than a dollar “tomorrow”</a:t>
            </a:r>
          </a:p>
          <a:p>
            <a:r>
              <a:rPr lang="en-US" dirty="0" smtClean="0"/>
              <a:t>Could be use along with cash flow to make a prediction</a:t>
            </a:r>
          </a:p>
          <a:p>
            <a:r>
              <a:rPr lang="en-US" dirty="0" smtClean="0"/>
              <a:t>Could be used as a snapshot to analyze how useful a investment has been</a:t>
            </a:r>
          </a:p>
          <a:p>
            <a:r>
              <a:rPr lang="en-US" dirty="0" smtClean="0"/>
              <a:t>If the investment is positive, then you will make money</a:t>
            </a:r>
          </a:p>
          <a:p>
            <a:r>
              <a:rPr lang="en-US" smtClean="0">
                <a:hlinkClick r:id="rId2"/>
              </a:rPr>
              <a:t>Net Present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470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265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How to finance your startup</vt:lpstr>
      <vt:lpstr>Analyze your costs </vt:lpstr>
      <vt:lpstr>Capital Equipment </vt:lpstr>
      <vt:lpstr>Loans </vt:lpstr>
      <vt:lpstr>Revenue </vt:lpstr>
      <vt:lpstr>Inventory </vt:lpstr>
      <vt:lpstr>Cash flow </vt:lpstr>
      <vt:lpstr>Cash flow</vt:lpstr>
      <vt:lpstr>Net Present Value</vt:lpstr>
    </vt:vector>
  </TitlesOfParts>
  <Company>Red River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finance your startup</dc:title>
  <dc:creator>Shannon Derksen</dc:creator>
  <cp:lastModifiedBy>Shannon Derksen</cp:lastModifiedBy>
  <cp:revision>7</cp:revision>
  <dcterms:created xsi:type="dcterms:W3CDTF">2016-10-11T15:09:33Z</dcterms:created>
  <dcterms:modified xsi:type="dcterms:W3CDTF">2017-10-10T17:41:48Z</dcterms:modified>
</cp:coreProperties>
</file>