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3" r:id="rId3"/>
    <p:sldId id="262" r:id="rId4"/>
    <p:sldId id="257" r:id="rId5"/>
    <p:sldId id="268" r:id="rId6"/>
    <p:sldId id="269" r:id="rId7"/>
    <p:sldId id="270" r:id="rId8"/>
    <p:sldId id="278" r:id="rId9"/>
    <p:sldId id="271" r:id="rId10"/>
    <p:sldId id="272" r:id="rId11"/>
    <p:sldId id="273" r:id="rId12"/>
    <p:sldId id="277" r:id="rId13"/>
    <p:sldId id="279" r:id="rId14"/>
    <p:sldId id="282" r:id="rId15"/>
    <p:sldId id="284" r:id="rId16"/>
    <p:sldId id="281" r:id="rId17"/>
    <p:sldId id="276" r:id="rId18"/>
    <p:sldId id="285" r:id="rId19"/>
    <p:sldId id="280" r:id="rId20"/>
    <p:sldId id="290" r:id="rId21"/>
    <p:sldId id="289" r:id="rId22"/>
    <p:sldId id="288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BAC66A-FA8B-4B2D-97C6-CDDF0673032D}" type="datetimeFigureOut">
              <a:rPr lang="en-CA" smtClean="0"/>
              <a:t>2016-10-23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2D5F84-AF43-4D15-B51D-73D7F08D9D78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C66A-FA8B-4B2D-97C6-CDDF0673032D}" type="datetimeFigureOut">
              <a:rPr lang="en-CA" smtClean="0"/>
              <a:t>2016-10-23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5F84-AF43-4D15-B51D-73D7F08D9D7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C66A-FA8B-4B2D-97C6-CDDF0673032D}" type="datetimeFigureOut">
              <a:rPr lang="en-CA" smtClean="0"/>
              <a:t>2016-10-23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2D5F84-AF43-4D15-B51D-73D7F08D9D7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C66A-FA8B-4B2D-97C6-CDDF0673032D}" type="datetimeFigureOut">
              <a:rPr lang="en-CA" smtClean="0"/>
              <a:t>2016-10-23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5F84-AF43-4D15-B51D-73D7F08D9D78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BAC66A-FA8B-4B2D-97C6-CDDF0673032D}" type="datetimeFigureOut">
              <a:rPr lang="en-CA" smtClean="0"/>
              <a:t>2016-10-23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2D5F84-AF43-4D15-B51D-73D7F08D9D78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C66A-FA8B-4B2D-97C6-CDDF0673032D}" type="datetimeFigureOut">
              <a:rPr lang="en-CA" smtClean="0"/>
              <a:t>2016-10-23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5F84-AF43-4D15-B51D-73D7F08D9D7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C66A-FA8B-4B2D-97C6-CDDF0673032D}" type="datetimeFigureOut">
              <a:rPr lang="en-CA" smtClean="0"/>
              <a:t>2016-10-23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5F84-AF43-4D15-B51D-73D7F08D9D78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C66A-FA8B-4B2D-97C6-CDDF0673032D}" type="datetimeFigureOut">
              <a:rPr lang="en-CA" smtClean="0"/>
              <a:t>2016-10-23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5F84-AF43-4D15-B51D-73D7F08D9D78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C66A-FA8B-4B2D-97C6-CDDF0673032D}" type="datetimeFigureOut">
              <a:rPr lang="en-CA" smtClean="0"/>
              <a:t>2016-10-23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5F84-AF43-4D15-B51D-73D7F08D9D7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C66A-FA8B-4B2D-97C6-CDDF0673032D}" type="datetimeFigureOut">
              <a:rPr lang="en-CA" smtClean="0"/>
              <a:t>2016-10-23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2D5F84-AF43-4D15-B51D-73D7F08D9D78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C66A-FA8B-4B2D-97C6-CDDF0673032D}" type="datetimeFigureOut">
              <a:rPr lang="en-CA" smtClean="0"/>
              <a:t>2016-10-23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5F84-AF43-4D15-B51D-73D7F08D9D78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FBAC66A-FA8B-4B2D-97C6-CDDF0673032D}" type="datetimeFigureOut">
              <a:rPr lang="en-CA" smtClean="0"/>
              <a:t>2016-10-23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12D5F84-AF43-4D15-B51D-73D7F08D9D78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Economics:  The study of how people make decisions in a world where wants are unlimited but resources are limited.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Global Economics Vocabulary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96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 Development Index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48462"/>
            <a:ext cx="6840759" cy="50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7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Conflict Minerals 101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After watching the video, complete the following: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 smtClean="0"/>
              <a:t>In your own words, write a summary of the problem of conflict minerals in the Congo.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 smtClean="0"/>
              <a:t>What are the possible solutions to this problem?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0492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Pros:</a:t>
            </a:r>
          </a:p>
          <a:p>
            <a:pPr lvl="1"/>
            <a:r>
              <a:rPr lang="en-CA" sz="2000" dirty="0" smtClean="0"/>
              <a:t>Reduces tariffs (trade taxes) for importing/exporting between countries.</a:t>
            </a:r>
          </a:p>
          <a:p>
            <a:pPr lvl="1"/>
            <a:r>
              <a:rPr lang="en-CA" sz="2000" dirty="0" smtClean="0"/>
              <a:t>Reduces likelihood of war due to reliance on each other (as long as they get along!).</a:t>
            </a:r>
          </a:p>
          <a:p>
            <a:pPr lvl="1"/>
            <a:r>
              <a:rPr lang="en-CA" sz="2000" dirty="0" smtClean="0"/>
              <a:t>Expanded market for selling goods.</a:t>
            </a:r>
          </a:p>
          <a:p>
            <a:pPr lvl="1"/>
            <a:r>
              <a:rPr lang="en-CA" sz="2000" dirty="0" smtClean="0"/>
              <a:t>Countries can specialize in producing specific goods or services.</a:t>
            </a:r>
          </a:p>
          <a:p>
            <a:pPr lvl="1"/>
            <a:r>
              <a:rPr lang="en-CA" sz="2000" dirty="0" smtClean="0"/>
              <a:t>Creates jobs based on new businesses.</a:t>
            </a:r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PROS OF FREE TRADE</a:t>
            </a:r>
            <a:endParaRPr lang="en-CA" dirty="0"/>
          </a:p>
        </p:txBody>
      </p:sp>
      <p:pic>
        <p:nvPicPr>
          <p:cNvPr id="2051" name="Picture 3" descr="C:\Program Files (x86)\Microsoft Office\Media\CntCD1\ClipArt3\j0238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2654424" cy="174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Santa’s workshop video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95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Watch the video and complete the </a:t>
            </a:r>
            <a:r>
              <a:rPr lang="en-CA" smtClean="0"/>
              <a:t>video sheet.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“LIVING ON ONE” VIDEO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5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Cons:</a:t>
            </a:r>
          </a:p>
          <a:p>
            <a:pPr lvl="1"/>
            <a:r>
              <a:rPr lang="en-CA" sz="2000" dirty="0" smtClean="0"/>
              <a:t>Who is responsible for making sure there are resources left for future generations??</a:t>
            </a:r>
          </a:p>
          <a:p>
            <a:pPr lvl="1"/>
            <a:r>
              <a:rPr lang="en-CA" sz="2000" dirty="0"/>
              <a:t>Some countries have corrupt government or high levels of organized crime.</a:t>
            </a:r>
          </a:p>
          <a:p>
            <a:pPr lvl="1"/>
            <a:r>
              <a:rPr lang="en-CA" sz="2000" dirty="0" smtClean="0"/>
              <a:t>All countries have poverty but some countries have much higher levels of poverty due to drought, war, etc.</a:t>
            </a:r>
          </a:p>
          <a:p>
            <a:pPr lvl="1"/>
            <a:r>
              <a:rPr lang="en-CA" sz="2000" dirty="0" smtClean="0"/>
              <a:t>Focus on PROFIT only.</a:t>
            </a:r>
          </a:p>
          <a:p>
            <a:pPr lvl="1"/>
            <a:r>
              <a:rPr lang="en-CA" sz="2000" dirty="0" smtClean="0"/>
              <a:t>Developing countries are EXPLOITED.</a:t>
            </a:r>
          </a:p>
          <a:p>
            <a:pPr lvl="2"/>
            <a:r>
              <a:rPr lang="en-CA" sz="1800" dirty="0" smtClean="0"/>
              <a:t>Exploited:  To take advantage of poverty, no environmental laws, unfair labour practices.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 OF FREE TRADE</a:t>
            </a:r>
            <a:endParaRPr lang="en-CA" dirty="0"/>
          </a:p>
        </p:txBody>
      </p:sp>
      <p:pic>
        <p:nvPicPr>
          <p:cNvPr id="2051" name="Picture 3" descr="C:\Program Files (x86)\Microsoft Office\Media\CntCD1\ClipArt3\j0238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65486"/>
            <a:ext cx="2352676" cy="1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/>
              <a:t>Three ways to approach:</a:t>
            </a:r>
            <a:endParaRPr lang="en-CA" dirty="0"/>
          </a:p>
          <a:p>
            <a:pPr marL="45720" indent="0">
              <a:buNone/>
            </a:pPr>
            <a:endParaRPr lang="en-CA" dirty="0"/>
          </a:p>
          <a:p>
            <a:pPr marL="502920" lvl="0" indent="-457200">
              <a:buFont typeface="+mj-lt"/>
              <a:buAutoNum type="arabicPeriod"/>
            </a:pPr>
            <a:r>
              <a:rPr lang="en-US" dirty="0"/>
              <a:t>Exploit.</a:t>
            </a:r>
            <a:endParaRPr lang="en-CA" dirty="0"/>
          </a:p>
          <a:p>
            <a:pPr lvl="2"/>
            <a:r>
              <a:rPr lang="en-US" dirty="0" smtClean="0"/>
              <a:t>“</a:t>
            </a:r>
            <a:r>
              <a:rPr lang="en-US" dirty="0"/>
              <a:t>Paying them 20¢ per day is better than nothing.”</a:t>
            </a:r>
            <a:endParaRPr lang="en-CA" dirty="0"/>
          </a:p>
          <a:p>
            <a:pPr lvl="2"/>
            <a:r>
              <a:rPr lang="en-CA" dirty="0" smtClean="0"/>
              <a:t>Condones unfair labour practices.</a:t>
            </a:r>
            <a:br>
              <a:rPr lang="en-CA" dirty="0" smtClean="0"/>
            </a:br>
            <a:endParaRPr lang="en-CA" dirty="0" smtClean="0"/>
          </a:p>
          <a:p>
            <a:pPr lvl="2"/>
            <a:endParaRPr lang="en-CA" dirty="0"/>
          </a:p>
          <a:p>
            <a:pPr marL="502920" lvl="0" indent="-457200">
              <a:buFont typeface="+mj-lt"/>
              <a:buAutoNum type="arabicPeriod"/>
            </a:pPr>
            <a:r>
              <a:rPr lang="en-US" dirty="0" smtClean="0"/>
              <a:t>Hand </a:t>
            </a:r>
            <a:r>
              <a:rPr lang="en-US" dirty="0"/>
              <a:t>out.  </a:t>
            </a:r>
            <a:endParaRPr lang="en-CA" dirty="0"/>
          </a:p>
          <a:p>
            <a:pPr lvl="2"/>
            <a:r>
              <a:rPr lang="en-US" dirty="0"/>
              <a:t>Provide aid ($).</a:t>
            </a:r>
            <a:endParaRPr lang="en-CA" dirty="0"/>
          </a:p>
          <a:p>
            <a:pPr lvl="2"/>
            <a:r>
              <a:rPr lang="en-US" dirty="0" smtClean="0"/>
              <a:t>Teaches </a:t>
            </a:r>
            <a:r>
              <a:rPr lang="en-US" dirty="0"/>
              <a:t>reliance on other countries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Good for emergency situations but not long term.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endParaRPr lang="en-CA" dirty="0"/>
          </a:p>
          <a:p>
            <a:pPr marL="502920" lvl="0" indent="-457200">
              <a:buFont typeface="+mj-lt"/>
              <a:buAutoNum type="arabicPeriod"/>
            </a:pPr>
            <a:r>
              <a:rPr lang="en-US" dirty="0"/>
              <a:t>Hand up.</a:t>
            </a:r>
            <a:endParaRPr lang="en-CA" dirty="0"/>
          </a:p>
          <a:p>
            <a:pPr lvl="2"/>
            <a:r>
              <a:rPr lang="en-US" dirty="0"/>
              <a:t>Provide fair wages based on cost of living.</a:t>
            </a:r>
            <a:endParaRPr lang="en-CA" dirty="0"/>
          </a:p>
          <a:p>
            <a:pPr lvl="2"/>
            <a:r>
              <a:rPr lang="en-US" dirty="0"/>
              <a:t>Provide knowledge and technology (equipment) and teach sustainability.</a:t>
            </a:r>
            <a:endParaRPr lang="en-CA" dirty="0"/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Helping developing countries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04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Reflection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What does this diagram suggest to you about the “value” of each of these elements?</a:t>
            </a:r>
          </a:p>
          <a:p>
            <a:r>
              <a:rPr lang="en-CA" dirty="0" smtClean="0"/>
              <a:t>Does the diagram accurately describe our current system of living?  Why or why not?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276872"/>
            <a:ext cx="4680520" cy="337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9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Responsibility in Business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51520" y="1700808"/>
            <a:ext cx="8407893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Ethical</a:t>
            </a: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act of “doing the right thing”.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Sustainable:  Something that can last over a long time.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Responsibility: The idea that businesses should be about more than profit; that </a:t>
            </a:r>
            <a:r>
              <a:rPr lang="en-C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has a </a:t>
            </a: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 to </a:t>
            </a:r>
            <a:r>
              <a:rPr lang="en-C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ethical and sustainable.</a:t>
            </a:r>
            <a:endParaRPr lang="en-C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People, Planet, Profit: 3P is a business model in which people and planet are seen as just as important or more important than profit</a:t>
            </a:r>
            <a:r>
              <a:rPr lang="en-C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6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719070"/>
            <a:ext cx="4815385" cy="4950289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In a “perfect” world there would be one big market and everyone would have equal opportunity to earn a reasonable living.</a:t>
            </a:r>
          </a:p>
          <a:p>
            <a:pPr marL="45720" indent="0">
              <a:buNone/>
            </a:pPr>
            <a:endParaRPr lang="en-CA" dirty="0" smtClean="0"/>
          </a:p>
          <a:p>
            <a:pPr marL="45720" indent="0">
              <a:buNone/>
            </a:pPr>
            <a:r>
              <a:rPr lang="en-CA" dirty="0" smtClean="0"/>
              <a:t>However, there are some inequalities that currently make that impossible</a:t>
            </a:r>
            <a:r>
              <a:rPr lang="en-CA" dirty="0"/>
              <a:t>:</a:t>
            </a:r>
            <a:endParaRPr lang="en-CA" dirty="0" smtClean="0"/>
          </a:p>
          <a:p>
            <a:r>
              <a:rPr lang="en-CA" dirty="0" smtClean="0"/>
              <a:t>Level of country development. </a:t>
            </a:r>
          </a:p>
          <a:p>
            <a:r>
              <a:rPr lang="en-CA" dirty="0" smtClean="0"/>
              <a:t>Level of government instability or organized crime.</a:t>
            </a:r>
          </a:p>
          <a:p>
            <a:r>
              <a:rPr lang="en-CA" dirty="0" smtClean="0"/>
              <a:t>Some countries have few or no laws to protect the environment, animals, and people.</a:t>
            </a:r>
          </a:p>
          <a:p>
            <a:r>
              <a:rPr lang="en-CA" dirty="0" smtClean="0"/>
              <a:t>All countries have some poverty; but some countries have very high levels of poverty.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Global trade recap so far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97" y="2636912"/>
            <a:ext cx="3810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60120" indent="-914400">
              <a:buFont typeface="+mj-lt"/>
              <a:buAutoNum type="arabicPeriod"/>
            </a:pPr>
            <a:r>
              <a:rPr lang="en-CA" sz="5400" dirty="0" smtClean="0"/>
              <a:t>What is produced?</a:t>
            </a:r>
          </a:p>
          <a:p>
            <a:pPr marL="960120" indent="-914400">
              <a:buFont typeface="+mj-lt"/>
              <a:buAutoNum type="arabicPeriod"/>
            </a:pPr>
            <a:r>
              <a:rPr lang="en-CA" sz="5400" dirty="0" smtClean="0"/>
              <a:t>How is it produced?</a:t>
            </a:r>
          </a:p>
          <a:p>
            <a:pPr marL="960120" indent="-914400">
              <a:buFont typeface="+mj-lt"/>
              <a:buAutoNum type="arabicPeriod"/>
            </a:pPr>
            <a:r>
              <a:rPr lang="en-CA" sz="5400" dirty="0" smtClean="0"/>
              <a:t>Who gets what is produced?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Every country must answer 3 questions: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36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718891"/>
            <a:ext cx="4392488" cy="30009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0874" y="1340768"/>
            <a:ext cx="8382000" cy="1944216"/>
          </a:xfrm>
        </p:spPr>
        <p:txBody>
          <a:bodyPr/>
          <a:lstStyle/>
          <a:p>
            <a:r>
              <a:rPr lang="en-CA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 ARE A GLOBAL CITIZEN</a:t>
            </a:r>
            <a:br>
              <a:rPr lang="en-CA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CA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en-CA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CA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DOES THAT MEAN TO YOU?</a:t>
            </a:r>
            <a:endParaRPr lang="en-C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533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9263"/>
            <a:ext cx="8856984" cy="505386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United nations 2030 </a:t>
            </a:r>
            <a:br>
              <a:rPr lang="en-CA" dirty="0" smtClean="0"/>
            </a:br>
            <a:r>
              <a:rPr lang="en-CA" dirty="0" smtClean="0"/>
              <a:t>sustainability plan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29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3667"/>
            <a:ext cx="4104456" cy="6534080"/>
          </a:xfrm>
        </p:spPr>
      </p:pic>
    </p:spTree>
    <p:extLst>
      <p:ext uri="{BB962C8B-B14F-4D97-AF65-F5344CB8AC3E}">
        <p14:creationId xmlns:p14="http://schemas.microsoft.com/office/powerpoint/2010/main" val="23689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Responsibility in Business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51521" y="1700808"/>
            <a:ext cx="6120680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Trade: A business model which aims to improve trade conditions for producers.  The Fair Trade label certifies that: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C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Producers have been paid a fair wage.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C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is produced in an environmentally friendly way.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C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child labour.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C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Premium is paid to the community to improve health and education.</a:t>
            </a:r>
            <a:endParaRPr lang="en-C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Fairtrade certification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39" y="3645024"/>
            <a:ext cx="2260921" cy="2260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36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Responsibility in consumers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51520" y="1700808"/>
            <a:ext cx="8767215" cy="10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“Vote with Your Dollar”: Consumers “vote” for a company when they buy products from them.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024745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ways that consumers can </a:t>
            </a:r>
            <a:r>
              <a:rPr lang="en-C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become more powerful?</a:t>
            </a:r>
          </a:p>
          <a:p>
            <a:endParaRPr lang="en-C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consumers do to influence businesses to </a:t>
            </a: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more </a:t>
            </a:r>
            <a:r>
              <a:rPr lang="en-C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ethical?</a:t>
            </a:r>
            <a:endParaRPr lang="en-C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835">
            <a:off x="4427984" y="3452210"/>
            <a:ext cx="4104456" cy="2719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2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The way a country makes decisions about the production and consumption of goods and services.</a:t>
            </a:r>
          </a:p>
          <a:p>
            <a:r>
              <a:rPr lang="en-CA" sz="2800" dirty="0" smtClean="0"/>
              <a:t>Different countries have different economic systems.</a:t>
            </a:r>
          </a:p>
          <a:p>
            <a:pPr lvl="1"/>
            <a:r>
              <a:rPr lang="en-CA" sz="2600" dirty="0" smtClean="0"/>
              <a:t>Communist System – Government decides.</a:t>
            </a:r>
          </a:p>
          <a:p>
            <a:pPr lvl="1"/>
            <a:r>
              <a:rPr lang="en-CA" sz="2600" dirty="0" smtClean="0"/>
              <a:t>Market System – Individuals decide.</a:t>
            </a:r>
          </a:p>
          <a:p>
            <a:pPr lvl="1"/>
            <a:r>
              <a:rPr lang="en-CA" sz="2600" dirty="0" smtClean="0"/>
              <a:t>Mixed System – Public (Government) and Private (Individuals) decide.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Economic System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27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353" y="2780928"/>
            <a:ext cx="4484423" cy="27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556792"/>
            <a:ext cx="4041775" cy="4383336"/>
          </a:xfrm>
        </p:spPr>
        <p:txBody>
          <a:bodyPr>
            <a:normAutofit/>
          </a:bodyPr>
          <a:lstStyle/>
          <a:p>
            <a:r>
              <a:rPr lang="en-CA" dirty="0" smtClean="0"/>
              <a:t>Most countries decide to exchange goods and services across the globe.  Why?</a:t>
            </a:r>
          </a:p>
          <a:p>
            <a:pPr lvl="1"/>
            <a:r>
              <a:rPr lang="en-CA" dirty="0" smtClean="0"/>
              <a:t>To obtain goods they cannot make on their own because they do not have the natural resources.</a:t>
            </a:r>
          </a:p>
          <a:p>
            <a:pPr lvl="1"/>
            <a:r>
              <a:rPr lang="en-CA" dirty="0" smtClean="0"/>
              <a:t>To hired skilled labour that is not available locally.</a:t>
            </a:r>
          </a:p>
          <a:p>
            <a:pPr lvl="1"/>
            <a:r>
              <a:rPr lang="en-CA" dirty="0" smtClean="0"/>
              <a:t>To meet people’s demands for wants.  Example: cars.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Global Trade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79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Global Trade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CA" sz="3600" dirty="0" smtClean="0"/>
              <a:t>GDP: Gross </a:t>
            </a:r>
            <a:r>
              <a:rPr lang="en-CA" sz="3600" smtClean="0"/>
              <a:t>Domestic Product</a:t>
            </a:r>
            <a:endParaRPr lang="en-CA" sz="3600" dirty="0" smtClean="0"/>
          </a:p>
          <a:p>
            <a:r>
              <a:rPr lang="en-CA" sz="3600" dirty="0" smtClean="0"/>
              <a:t>A measure of the value of a countries goods and services that are ready to be sold.</a:t>
            </a:r>
          </a:p>
        </p:txBody>
      </p:sp>
    </p:spTree>
    <p:extLst>
      <p:ext uri="{BB962C8B-B14F-4D97-AF65-F5344CB8AC3E}">
        <p14:creationId xmlns:p14="http://schemas.microsoft.com/office/powerpoint/2010/main" val="12745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" y="764704"/>
            <a:ext cx="9525008" cy="447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0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Globalization and free trade agreements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Free Trade Agreement:  An agreement between 2 or more countries to trade goods and/or services.</a:t>
            </a:r>
          </a:p>
          <a:p>
            <a:r>
              <a:rPr lang="en-CA" dirty="0" smtClean="0"/>
              <a:t>Some people say that “Free trade creates a level playing field”.</a:t>
            </a:r>
          </a:p>
          <a:p>
            <a:r>
              <a:rPr lang="en-CA" dirty="0" smtClean="0"/>
              <a:t>But does it??</a:t>
            </a:r>
          </a:p>
        </p:txBody>
      </p:sp>
    </p:spTree>
    <p:extLst>
      <p:ext uri="{BB962C8B-B14F-4D97-AF65-F5344CB8AC3E}">
        <p14:creationId xmlns:p14="http://schemas.microsoft.com/office/powerpoint/2010/main" val="41217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Cons:</a:t>
            </a:r>
          </a:p>
          <a:p>
            <a:pPr lvl="1"/>
            <a:r>
              <a:rPr lang="en-CA" sz="2400" dirty="0" smtClean="0"/>
              <a:t>Exploitation of natural resources and people.</a:t>
            </a:r>
          </a:p>
          <a:p>
            <a:pPr lvl="1"/>
            <a:r>
              <a:rPr lang="en-CA" sz="2400" dirty="0" smtClean="0"/>
              <a:t>Environmental and labour abuse due to insufficient laws.</a:t>
            </a:r>
          </a:p>
          <a:p>
            <a:pPr lvl="1"/>
            <a:r>
              <a:rPr lang="en-CA" sz="2400" dirty="0" smtClean="0"/>
              <a:t>Rich are getting richer; poor are not getting much better off.</a:t>
            </a:r>
            <a:endParaRPr lang="e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PROS AND CONS OF TRADE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61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24"/>
            <a:ext cx="8229600" cy="1600200"/>
          </a:xfrm>
        </p:spPr>
        <p:txBody>
          <a:bodyPr/>
          <a:lstStyle/>
          <a:p>
            <a:r>
              <a:rPr lang="en-CA" dirty="0" smtClean="0"/>
              <a:t>Human Development Index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CA" dirty="0" smtClean="0"/>
              <a:t>Measurement of country “development” based on:</a:t>
            </a:r>
          </a:p>
          <a:p>
            <a:pPr lvl="1"/>
            <a:r>
              <a:rPr lang="en-CA" sz="3200" dirty="0" smtClean="0"/>
              <a:t>Life expectancy</a:t>
            </a:r>
          </a:p>
          <a:p>
            <a:pPr lvl="1"/>
            <a:r>
              <a:rPr lang="en-CA" sz="3200" dirty="0" smtClean="0"/>
              <a:t>Literacy</a:t>
            </a:r>
          </a:p>
          <a:p>
            <a:pPr lvl="1"/>
            <a:r>
              <a:rPr lang="en-CA" sz="3200" dirty="0" smtClean="0"/>
              <a:t>Education</a:t>
            </a:r>
          </a:p>
          <a:p>
            <a:pPr lvl="1"/>
            <a:r>
              <a:rPr lang="en-CA" sz="3200" dirty="0" smtClean="0"/>
              <a:t>Standard of living</a:t>
            </a:r>
          </a:p>
          <a:p>
            <a:pPr lvl="1"/>
            <a:r>
              <a:rPr lang="en-CA" sz="3200" dirty="0" smtClean="0"/>
              <a:t>Quality of life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60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2986</TotalTime>
  <Words>813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Franklin Gothic Medium</vt:lpstr>
      <vt:lpstr>Times New Roman</vt:lpstr>
      <vt:lpstr>Wingdings</vt:lpstr>
      <vt:lpstr>Wingdings 2</vt:lpstr>
      <vt:lpstr>Grid</vt:lpstr>
      <vt:lpstr>Global Economics Vocabulary</vt:lpstr>
      <vt:lpstr>Every country must answer 3 questions:</vt:lpstr>
      <vt:lpstr>Economic System</vt:lpstr>
      <vt:lpstr>Global Trade</vt:lpstr>
      <vt:lpstr>Global Trade</vt:lpstr>
      <vt:lpstr>PowerPoint Presentation</vt:lpstr>
      <vt:lpstr>Globalization and free trade agreements</vt:lpstr>
      <vt:lpstr>PROS AND CONS OF TRADE</vt:lpstr>
      <vt:lpstr>Human Development Index</vt:lpstr>
      <vt:lpstr>Human Development Index</vt:lpstr>
      <vt:lpstr>Conflict Minerals 101</vt:lpstr>
      <vt:lpstr>PROS OF FREE TRADE</vt:lpstr>
      <vt:lpstr>Santa’s workshop video</vt:lpstr>
      <vt:lpstr>“LIVING ON ONE” VIDEO</vt:lpstr>
      <vt:lpstr>CONS OF FREE TRADE</vt:lpstr>
      <vt:lpstr>Helping developing countries</vt:lpstr>
      <vt:lpstr>Reflection</vt:lpstr>
      <vt:lpstr>Social Responsibility in Business</vt:lpstr>
      <vt:lpstr>Global trade recap so far</vt:lpstr>
      <vt:lpstr>YOU ARE A GLOBAL CITIZEN  WHAT DOES THAT MEAN TO YOU?</vt:lpstr>
      <vt:lpstr>United nations 2030  sustainability plan</vt:lpstr>
      <vt:lpstr>PowerPoint Presentation</vt:lpstr>
      <vt:lpstr>Social Responsibility in Business</vt:lpstr>
      <vt:lpstr>Social Responsibility in consumers</vt:lpstr>
    </vt:vector>
  </TitlesOfParts>
  <Company>Interlake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Chalmers</dc:creator>
  <cp:lastModifiedBy>Cathy Chalmers</cp:lastModifiedBy>
  <cp:revision>56</cp:revision>
  <dcterms:created xsi:type="dcterms:W3CDTF">2015-11-15T00:16:11Z</dcterms:created>
  <dcterms:modified xsi:type="dcterms:W3CDTF">2016-10-23T23:28:06Z</dcterms:modified>
</cp:coreProperties>
</file>