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9E0E-AB9E-48EC-ADD1-8B3DA92DF63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989F-996E-4624-B86A-0314ABF50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8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9E0E-AB9E-48EC-ADD1-8B3DA92DF63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989F-996E-4624-B86A-0314ABF50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2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9E0E-AB9E-48EC-ADD1-8B3DA92DF63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989F-996E-4624-B86A-0314ABF50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4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9E0E-AB9E-48EC-ADD1-8B3DA92DF63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989F-996E-4624-B86A-0314ABF50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9E0E-AB9E-48EC-ADD1-8B3DA92DF63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989F-996E-4624-B86A-0314ABF50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0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9E0E-AB9E-48EC-ADD1-8B3DA92DF63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989F-996E-4624-B86A-0314ABF50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9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9E0E-AB9E-48EC-ADD1-8B3DA92DF63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989F-996E-4624-B86A-0314ABF50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1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9E0E-AB9E-48EC-ADD1-8B3DA92DF63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989F-996E-4624-B86A-0314ABF50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1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9E0E-AB9E-48EC-ADD1-8B3DA92DF63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989F-996E-4624-B86A-0314ABF50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5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9E0E-AB9E-48EC-ADD1-8B3DA92DF63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989F-996E-4624-B86A-0314ABF50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1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9E0E-AB9E-48EC-ADD1-8B3DA92DF63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989F-996E-4624-B86A-0314ABF50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0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79E0E-AB9E-48EC-ADD1-8B3DA92DF63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5989F-996E-4624-B86A-0314ABF50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9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01000" cy="2517775"/>
          </a:xfrm>
        </p:spPr>
        <p:txBody>
          <a:bodyPr>
            <a:prstTxWarp prst="textInflateBottom">
              <a:avLst/>
            </a:prstTxWarp>
          </a:bodyPr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 </a:t>
            </a:r>
            <a:r>
              <a:rPr lang="en-US" dirty="0"/>
              <a:t>or morals a person sets regarding what is good and bad and right and wrong</a:t>
            </a:r>
          </a:p>
          <a:p>
            <a:r>
              <a:rPr lang="en-US" dirty="0" smtClean="0"/>
              <a:t>Unethical </a:t>
            </a:r>
            <a:r>
              <a:rPr lang="en-US" dirty="0"/>
              <a:t>does not mean illegal</a:t>
            </a:r>
          </a:p>
          <a:p>
            <a:r>
              <a:rPr lang="en-US" dirty="0"/>
              <a:t> </a:t>
            </a:r>
            <a:r>
              <a:rPr lang="en-US" dirty="0" smtClean="0"/>
              <a:t>Pollution </a:t>
            </a:r>
            <a:r>
              <a:rPr lang="en-US" dirty="0"/>
              <a:t>controls</a:t>
            </a:r>
          </a:p>
          <a:p>
            <a:r>
              <a:rPr lang="en-US" dirty="0"/>
              <a:t> </a:t>
            </a:r>
            <a:r>
              <a:rPr lang="en-US" dirty="0" smtClean="0"/>
              <a:t>Wages </a:t>
            </a:r>
            <a:r>
              <a:rPr lang="en-US" dirty="0"/>
              <a:t>in third world countries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69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Is one person driving a suburban SUV unethical?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308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Responsibilities of a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 </a:t>
            </a:r>
            <a:r>
              <a:rPr lang="en-US" sz="3000" dirty="0" smtClean="0"/>
              <a:t>To Shareholders </a:t>
            </a:r>
          </a:p>
          <a:p>
            <a:r>
              <a:rPr lang="en-US" sz="3000" dirty="0" smtClean="0"/>
              <a:t>	- Make money for its shareholders and owners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324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Responsibilities of a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</a:t>
            </a:r>
            <a:r>
              <a:rPr lang="en-US" sz="3000" dirty="0" smtClean="0"/>
              <a:t>To Shareholders </a:t>
            </a:r>
          </a:p>
          <a:p>
            <a:pPr lvl="1"/>
            <a:r>
              <a:rPr lang="en-US" sz="2600" dirty="0" smtClean="0"/>
              <a:t>Make money for its shareholders and owners </a:t>
            </a:r>
          </a:p>
          <a:p>
            <a:r>
              <a:rPr lang="en-US" sz="3000" dirty="0" smtClean="0"/>
              <a:t>To employees</a:t>
            </a:r>
          </a:p>
          <a:p>
            <a:pPr lvl="1"/>
            <a:r>
              <a:rPr lang="en-US" sz="2600" dirty="0" smtClean="0"/>
              <a:t>Offer secure jobs, competitive wages, and safe working environments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00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Responsibilities of a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900" dirty="0" smtClean="0"/>
              <a:t>To Shareholders </a:t>
            </a:r>
          </a:p>
          <a:p>
            <a:pPr lvl="1"/>
            <a:r>
              <a:rPr lang="en-US" sz="3500" dirty="0" smtClean="0"/>
              <a:t>Make money for its shareholders and owners </a:t>
            </a:r>
          </a:p>
          <a:p>
            <a:r>
              <a:rPr lang="en-US" sz="3900" dirty="0" smtClean="0"/>
              <a:t>To employees</a:t>
            </a:r>
          </a:p>
          <a:p>
            <a:pPr lvl="1"/>
            <a:r>
              <a:rPr lang="en-US" sz="3500" dirty="0" smtClean="0"/>
              <a:t>Offer secure jobs, competitive wages, and safe working environments</a:t>
            </a:r>
          </a:p>
          <a:p>
            <a:r>
              <a:rPr lang="en-US" sz="3900" dirty="0" smtClean="0"/>
              <a:t>To the Community</a:t>
            </a:r>
          </a:p>
          <a:p>
            <a:pPr lvl="1"/>
            <a:r>
              <a:rPr lang="en-US" sz="3500" dirty="0" smtClean="0"/>
              <a:t>Make decisions that benefit the local community (charities, safe development, safe environmental choices)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7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u="sng" dirty="0" smtClean="0"/>
              <a:t>Responsibilities of a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47500" lnSpcReduction="20000"/>
          </a:bodyPr>
          <a:lstStyle/>
          <a:p>
            <a:r>
              <a:rPr lang="en-US" sz="6700" dirty="0" smtClean="0"/>
              <a:t>To Shareholders </a:t>
            </a:r>
          </a:p>
          <a:p>
            <a:pPr lvl="1"/>
            <a:r>
              <a:rPr lang="en-US" sz="6300" dirty="0" smtClean="0"/>
              <a:t>Make money for its shareholders and owners </a:t>
            </a:r>
          </a:p>
          <a:p>
            <a:r>
              <a:rPr lang="en-US" sz="6700" dirty="0" smtClean="0"/>
              <a:t>To employees</a:t>
            </a:r>
          </a:p>
          <a:p>
            <a:pPr lvl="1"/>
            <a:r>
              <a:rPr lang="en-US" sz="6300" dirty="0" smtClean="0"/>
              <a:t>Offer secure jobs, competitive wages, and safe working environments</a:t>
            </a:r>
          </a:p>
          <a:p>
            <a:r>
              <a:rPr lang="en-US" sz="6700" dirty="0" smtClean="0"/>
              <a:t>To the Community</a:t>
            </a:r>
          </a:p>
          <a:p>
            <a:pPr lvl="1"/>
            <a:r>
              <a:rPr lang="en-US" sz="6300" dirty="0" smtClean="0"/>
              <a:t>Make decisions that benefit the local community (charities, safe development, safe environmental choices)</a:t>
            </a:r>
          </a:p>
          <a:p>
            <a:r>
              <a:rPr lang="en-US" sz="6700" dirty="0" smtClean="0"/>
              <a:t>To the Environment</a:t>
            </a:r>
          </a:p>
          <a:p>
            <a:pPr lvl="1"/>
            <a:r>
              <a:rPr lang="en-US" sz="6300" dirty="0" smtClean="0"/>
              <a:t>Make decisions that minimize the impact of the business on the environment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178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 Study # 1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dirty="0"/>
              <a:t>run a small gift shop</a:t>
            </a:r>
          </a:p>
          <a:p>
            <a:r>
              <a:rPr lang="en-US" dirty="0"/>
              <a:t>A sales rep comes around offering you paper bags made from recycled paper.  At the moment, your packaging costs you $1000 a year.  The environmentally friendly bags would cost you $1500 per year.  What do you do</a:t>
            </a:r>
            <a:r>
              <a:rPr lang="en-US" dirty="0" smtClean="0"/>
              <a:t>?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Stick to the old bags</a:t>
            </a:r>
          </a:p>
          <a:p>
            <a:pPr lvl="1"/>
            <a:r>
              <a:rPr lang="en-US" dirty="0"/>
              <a:t>Take the new ones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814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209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Ethics</vt:lpstr>
      <vt:lpstr>PowerPoint Presentation</vt:lpstr>
      <vt:lpstr>PowerPoint Presentation</vt:lpstr>
      <vt:lpstr>Responsibilities of a business</vt:lpstr>
      <vt:lpstr>Responsibilities of a business</vt:lpstr>
      <vt:lpstr>Responsibilities of a business</vt:lpstr>
      <vt:lpstr>Responsibilities of a business</vt:lpstr>
      <vt:lpstr>Case Study # 1 </vt:lpstr>
    </vt:vector>
  </TitlesOfParts>
  <Company>Lord Selkirk School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</dc:title>
  <dc:creator>lsrcss</dc:creator>
  <cp:lastModifiedBy>Shannon Derksen</cp:lastModifiedBy>
  <cp:revision>4</cp:revision>
  <dcterms:created xsi:type="dcterms:W3CDTF">2012-02-16T22:52:03Z</dcterms:created>
  <dcterms:modified xsi:type="dcterms:W3CDTF">2016-10-28T21:23:55Z</dcterms:modified>
</cp:coreProperties>
</file>